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47955200" cy="438531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864" y="-156"/>
      </p:cViewPr>
      <p:guideLst>
        <p:guide orient="horz" pos="13812"/>
        <p:guide pos="151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9188450"/>
            <a:ext cx="1416050" cy="692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0433050"/>
            <a:ext cx="1428750" cy="704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0" y="12668250"/>
            <a:ext cx="1416050" cy="692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750" y="13849350"/>
            <a:ext cx="1416050" cy="69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750" y="16046450"/>
            <a:ext cx="1416050" cy="692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750" y="18307050"/>
            <a:ext cx="1416050" cy="692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4650" y="38449250"/>
            <a:ext cx="1428750" cy="692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650" y="40709850"/>
            <a:ext cx="1441450" cy="704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1300" y="5283200"/>
            <a:ext cx="43770550" cy="38214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55950" y="41027350"/>
            <a:ext cx="1416050" cy="6921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258550" y="1352550"/>
            <a:ext cx="25520650" cy="37401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7700"/>
              </a:lnSpc>
            </a:pPr>
            <a:r>
              <a:rPr lang="ru" sz="6400" b="1" spc="-50">
                <a:latin typeface="Arial"/>
              </a:rPr>
              <a:t>КАРТА ГРАДОСТРОИТЕЛЬНОГО ЗОНИРОВАНИЯ ТЕРРИТОРИИ</a:t>
            </a:r>
          </a:p>
          <a:p>
            <a:pPr marL="101600" indent="0" algn="ctr">
              <a:lnSpc>
                <a:spcPts val="7700"/>
              </a:lnSpc>
            </a:pPr>
            <a:r>
              <a:rPr lang="ru" sz="6400" b="1" spc="-50">
                <a:latin typeface="Arial"/>
              </a:rPr>
              <a:t>ЮРЬЕВСКОГО СЕЛЬСКОГО ПОСЕЛЕНИЯ КОТЕЛЬНИЧСКОГО РАЙОНА КИРОВСКОЙ ОБЛАСТИ</a:t>
            </a:r>
          </a:p>
          <a:p>
            <a:pPr marL="101600" indent="0" algn="ctr">
              <a:lnSpc>
                <a:spcPts val="7700"/>
              </a:lnSpc>
            </a:pPr>
            <a:r>
              <a:rPr lang="ru" sz="6400" b="1">
                <a:latin typeface="Arial"/>
              </a:rPr>
              <a:t>М1:20000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70050" y="5486400"/>
            <a:ext cx="4705350" cy="381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300" i="1" spc="-50">
                <a:latin typeface="Arial"/>
              </a:rPr>
              <a:t>Условные обозначения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0050" y="6337300"/>
            <a:ext cx="3549650" cy="3683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latin typeface="Arial"/>
              </a:rPr>
              <a:t>Территориальные зоны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4650" y="7143750"/>
            <a:ext cx="1924050" cy="2857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latin typeface="Arial"/>
              </a:rPr>
              <a:t>Жилые зоны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06950" y="7867650"/>
            <a:ext cx="7639050" cy="6540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800"/>
              </a:lnSpc>
            </a:pPr>
            <a:r>
              <a:rPr lang="ru" sz="2400">
                <a:latin typeface="Arial"/>
              </a:rPr>
              <a:t>зона индивидуальной жилои застройки и блокированной жилой застройки усадебного типа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06950" y="9118600"/>
            <a:ext cx="8286750" cy="7239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00"/>
              </a:lnSpc>
            </a:pPr>
            <a:r>
              <a:rPr lang="ru" sz="2400">
                <a:latin typeface="Arial"/>
              </a:rPr>
              <a:t>зона многоквартирных жилых домов высотой 2-3 этажа (отдельно стоящих или секционных)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35350" y="10553700"/>
            <a:ext cx="6762750" cy="3683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000" spc="-50">
                <a:latin typeface="Microsoft Sans Serif"/>
              </a:rPr>
              <a:t>Ж-2.0 </a:t>
            </a:r>
            <a:r>
              <a:rPr lang="ru" sz="2400">
                <a:latin typeface="Arial"/>
              </a:rPr>
              <a:t>зона коллективных садов, огородов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44650" y="11753850"/>
            <a:ext cx="4273550" cy="3492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u="sng">
                <a:latin typeface="Arial"/>
              </a:rPr>
              <a:t>Общественно-деловые зоны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19650" y="12782550"/>
            <a:ext cx="8058150" cy="3365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latin typeface="Arial"/>
              </a:rPr>
              <a:t>общественная зона объектов социального назначения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19650" y="13976350"/>
            <a:ext cx="7258050" cy="3365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latin typeface="Arial"/>
              </a:rPr>
              <a:t>зона объектов общественно-делового назначен 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57350" y="15113000"/>
            <a:ext cx="3702050" cy="3683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u="sng">
                <a:latin typeface="Arial"/>
              </a:rPr>
              <a:t>Производственные зоны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94250" y="16167100"/>
            <a:ext cx="5721350" cy="3683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latin typeface="Arial"/>
              </a:rPr>
              <a:t>зона предприятий IV класса вредности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31950" y="17272000"/>
            <a:ext cx="7346950" cy="3683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u="sng">
                <a:latin typeface="Arial"/>
              </a:rPr>
              <a:t>Зоны транспортной и инженерной инфраструктур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448050" y="18408650"/>
            <a:ext cx="5797550" cy="4000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000" b="1" spc="-50">
                <a:latin typeface="Arial"/>
              </a:rPr>
              <a:t>ИТИ-1 </a:t>
            </a:r>
            <a:r>
              <a:rPr lang="ru" sz="2400">
                <a:latin typeface="Arial"/>
              </a:rPr>
              <a:t>зона инженерных сооружений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06550" y="19513550"/>
            <a:ext cx="6737350" cy="2857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latin typeface="Arial"/>
              </a:rPr>
              <a:t>Зоны сельскохозяйственного использования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56150" y="20669250"/>
            <a:ext cx="5264150" cy="2857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latin typeface="Arial"/>
              </a:rPr>
              <a:t>зона сельскохозяйственных угоди 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44650" y="35299650"/>
            <a:ext cx="3168650" cy="3111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u="sng">
                <a:latin typeface="Arial"/>
              </a:rPr>
              <a:t>Рекреационные зоны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68850" y="36188650"/>
            <a:ext cx="4425950" cy="6667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00"/>
              </a:lnSpc>
            </a:pPr>
            <a:r>
              <a:rPr lang="ru" sz="2400">
                <a:latin typeface="Arial"/>
              </a:rPr>
              <a:t>зона природных ландшафтов и лесопарков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93850" y="37458650"/>
            <a:ext cx="4730750" cy="3492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u="sng">
                <a:latin typeface="Arial"/>
              </a:rPr>
              <a:t>Зоны специального назначения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56150" y="38576250"/>
            <a:ext cx="2089150" cy="33655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latin typeface="Arial"/>
              </a:rPr>
              <a:t>зона кладбищ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93850" y="39738300"/>
            <a:ext cx="5962650" cy="3683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u="sng">
                <a:latin typeface="Arial"/>
              </a:rPr>
              <a:t>Зона </a:t>
            </a:r>
            <a:r>
              <a:rPr lang="ru" sz="2100" u="sng" cap="small">
                <a:latin typeface="Microsoft Sans Serif"/>
              </a:rPr>
              <a:t>культовых </a:t>
            </a:r>
            <a:r>
              <a:rPr lang="ru" sz="2400" u="sng">
                <a:latin typeface="Arial"/>
              </a:rPr>
              <a:t>объектов и сооружений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56150" y="40830500"/>
            <a:ext cx="5924550" cy="3683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latin typeface="Arial"/>
              </a:rPr>
              <a:t>зона культовых объектов и сооружений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595850" y="40030400"/>
            <a:ext cx="5543550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800"/>
              </a:lnSpc>
            </a:pPr>
            <a:r>
              <a:rPr lang="ru" sz="2400">
                <a:latin typeface="Arial"/>
              </a:rPr>
              <a:t>территории, предоставленные для добычи полезных ископаемых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595850" y="41154350"/>
            <a:ext cx="5543550" cy="5778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803400" indent="0">
              <a:lnSpc>
                <a:spcPts val="2800"/>
              </a:lnSpc>
            </a:pPr>
            <a:r>
              <a:rPr lang="ru" sz="2400">
                <a:latin typeface="Arial"/>
              </a:rPr>
              <a:t>территории покрытые поверхностными водами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595850" y="42094150"/>
            <a:ext cx="5543550" cy="6540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800"/>
              </a:lnSpc>
            </a:pPr>
            <a:r>
              <a:rPr lang="ru" sz="2400">
                <a:latin typeface="Arial"/>
              </a:rPr>
              <a:t>территории общего пользования автодороги, улицы (без обозначения)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PresentationFormat>Произвольный</PresentationFormat>
  <Paragraphs>27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Urevskoe</dc:creator>
  <cp:lastModifiedBy>Urevskoe</cp:lastModifiedBy>
  <cp:revision>1</cp:revision>
  <dcterms:modified xsi:type="dcterms:W3CDTF">2021-08-27T11:41:16Z</dcterms:modified>
</cp:coreProperties>
</file>